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87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3" autoAdjust="0"/>
    <p:restoredTop sz="94660"/>
  </p:normalViewPr>
  <p:slideViewPr>
    <p:cSldViewPr>
      <p:cViewPr varScale="1">
        <p:scale>
          <a:sx n="83" d="100"/>
          <a:sy n="83" d="100"/>
        </p:scale>
        <p:origin x="-145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DAC687F-E0D9-4DB4-8B4B-7639A1D8151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367766-4F41-4549-AB49-330D4BD0CF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260648"/>
            <a:ext cx="3888432" cy="252028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ЗАБАВНЫЕ ИГРЫ СО СМЕШАРИКАМИ:</a:t>
            </a:r>
            <a:br>
              <a:rPr lang="ru-RU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«ВЕСЕЛАЯ ЛОГИКА»</a:t>
            </a:r>
            <a:endParaRPr lang="ru-RU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 descr="smeshari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5220072" y="4731984"/>
            <a:ext cx="3672408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Учитель-логопед:</a:t>
            </a:r>
          </a:p>
          <a:p>
            <a:r>
              <a:rPr lang="ru-RU" sz="2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Поликутина</a:t>
            </a: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Ольга Николаевна</a:t>
            </a:r>
            <a:endParaRPr lang="ru-RU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Игра самый внимательный</a:t>
            </a:r>
            <a:br>
              <a:rPr lang="ru-RU" sz="2400" dirty="0" smtClean="0"/>
            </a:br>
            <a:r>
              <a:rPr lang="ru-RU" sz="1600" dirty="0" smtClean="0"/>
              <a:t>Опиши предмет. В какой цвет окрашена самая маленькая и большая фигура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16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928802"/>
            <a:ext cx="178595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2682" y="4214818"/>
            <a:ext cx="1887009" cy="183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857364"/>
            <a:ext cx="186700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000504"/>
            <a:ext cx="171451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Самый внимательный</a:t>
            </a:r>
            <a:br>
              <a:rPr lang="ru-RU" sz="2400" dirty="0" smtClean="0"/>
            </a:br>
            <a:r>
              <a:rPr lang="ru-RU" sz="1600" dirty="0" smtClean="0"/>
              <a:t>где (в какой части, месте)  на рисунке расположен маленький красный круг</a:t>
            </a:r>
            <a:endParaRPr lang="ru-RU" sz="24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71678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143380"/>
            <a:ext cx="1662262" cy="179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2143116"/>
            <a:ext cx="195313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214818"/>
            <a:ext cx="1857388" cy="165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/>
              <a:t>Самый внимательный</a:t>
            </a:r>
            <a:br>
              <a:rPr lang="ru-RU" sz="2700" dirty="0" smtClean="0"/>
            </a:br>
            <a:r>
              <a:rPr lang="ru-RU" sz="1800" dirty="0" smtClean="0"/>
              <a:t>сколько на рисунке треугольников (кругов)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857364"/>
            <a:ext cx="2359157" cy="192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572008"/>
            <a:ext cx="1940470" cy="150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2143116"/>
            <a:ext cx="1857938" cy="158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4429132"/>
            <a:ext cx="1695450" cy="153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Самый внимательный</a:t>
            </a:r>
            <a:br>
              <a:rPr lang="ru-RU" sz="2400" dirty="0" smtClean="0"/>
            </a:br>
            <a:r>
              <a:rPr lang="ru-RU" sz="1600" dirty="0" smtClean="0"/>
              <a:t>задай как можно больше вопросов и ответь на все поставленные вопросы</a:t>
            </a:r>
            <a:endParaRPr lang="ru-RU" sz="16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928802"/>
            <a:ext cx="178595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4286256"/>
            <a:ext cx="1615440" cy="150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4357694"/>
            <a:ext cx="1508760" cy="146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2143116"/>
            <a:ext cx="1526721" cy="138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320</TotalTime>
  <Words>19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ЗАБАВНЫЕ ИГРЫ СО СМЕШАРИКАМИ: «ВЕСЕЛАЯ ЛОГИКА»</vt:lpstr>
      <vt:lpstr>Игра самый внимательный Опиши предмет. В какой цвет окрашена самая маленькая и большая фигура  </vt:lpstr>
      <vt:lpstr>Самый внимательный где (в какой части, месте)  на рисунке расположен маленький красный круг</vt:lpstr>
      <vt:lpstr>Самый внимательный сколько на рисунке треугольников (кругов) </vt:lpstr>
      <vt:lpstr>Самый внимательный задай как можно больше вопросов и ответь на все поставленные вопросы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Дидактический материал  По развитию зрительного  восприятия у дошкольников</dc:title>
  <dc:creator>kydryavij</dc:creator>
  <cp:lastModifiedBy>Ольга Поликутина</cp:lastModifiedBy>
  <cp:revision>38</cp:revision>
  <dcterms:created xsi:type="dcterms:W3CDTF">2011-05-10T10:31:37Z</dcterms:created>
  <dcterms:modified xsi:type="dcterms:W3CDTF">2020-04-28T16:14:59Z</dcterms:modified>
</cp:coreProperties>
</file>